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8" r:id="rId3"/>
    <p:sldId id="263" r:id="rId4"/>
    <p:sldId id="267" r:id="rId5"/>
    <p:sldId id="266" r:id="rId6"/>
    <p:sldId id="265" r:id="rId7"/>
    <p:sldId id="264" r:id="rId8"/>
    <p:sldId id="260" r:id="rId9"/>
    <p:sldId id="261" r:id="rId10"/>
    <p:sldId id="262" r:id="rId11"/>
    <p:sldId id="25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CC"/>
    <a:srgbClr val="FF7C80"/>
    <a:srgbClr val="FF6600"/>
    <a:srgbClr val="584300"/>
    <a:srgbClr val="582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3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1408B-333B-4971-A716-873BCC9BA8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A497B6-6D35-4CD3-B401-655E58C359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A1BE96-3099-4A34-9892-2EC11B4D0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D715F-4704-4CD9-98EF-A8D64C11616A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EC7BA-377E-47BD-B632-E11C7C1B4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2DA8ED-FCD0-4E2D-B58A-38C831E29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B0E4-805B-4E67-8FE2-84D1BD4A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403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B93BE-34AE-4889-8615-AF6EAE726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3B6BAF-8C0D-4FC7-B746-D5C3B6F6FF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AA929-07FE-485A-AAC3-9D6228547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D715F-4704-4CD9-98EF-A8D64C11616A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1CA4D6-931C-4266-BA36-D9010ED89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D2E542-1626-40EC-872F-73A265EBE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B0E4-805B-4E67-8FE2-84D1BD4A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58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3404BF-C740-4122-A734-764E5288B9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A03AF-A98F-4601-9AC2-46A4CE8578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A93C4-EDDE-45F6-9C2D-34AA94F91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D715F-4704-4CD9-98EF-A8D64C11616A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FC2458-9E6B-4356-8AD2-E4198BE44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45D5A7-298F-4531-9F5A-F4A25DF50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B0E4-805B-4E67-8FE2-84D1BD4A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855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CD8EA-BE04-4F9A-8FC6-93B95A74C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AA767-825A-4E20-9211-97759DCEA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F44FA-AF82-4FE3-BB5F-E815422A4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D715F-4704-4CD9-98EF-A8D64C11616A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865B73-BED2-4C63-84B1-AF1293A78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9F251-ECA7-418A-A8D0-B85C73C9D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B0E4-805B-4E67-8FE2-84D1BD4A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896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4B2B2-45F1-41B7-8CFE-9FA088746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6BA341-ECA1-40B2-A699-837492DF2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4FCA15-27A4-4882-B635-C90CEE5F5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D715F-4704-4CD9-98EF-A8D64C11616A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D8F8C8-4A8A-4971-9D71-1C1452253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42F667-E88D-43BA-A874-B3F3EE65E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B0E4-805B-4E67-8FE2-84D1BD4A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641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346CB-5294-4C42-A48B-B9F443A52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F3C2A-9A9B-41B9-9C06-DD78DB99FE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C38587-E6E6-4FCA-B8E3-05F47ED325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938522-F94C-4A26-94AD-A77814264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D715F-4704-4CD9-98EF-A8D64C11616A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CAD1B1-A17A-41AA-A038-21B93F9A9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5F1B4-31E2-482E-839B-5DE095269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B0E4-805B-4E67-8FE2-84D1BD4A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761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BFA36-84B3-42BC-945C-2C230DCA0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57AEEB-0056-4EE0-833A-BD922BA0C7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AF1AEA-6877-4981-BC10-0BE65DB63D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3F36F2-284D-48CF-91EE-D62681D94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2C2BC3-8619-4512-8D92-2E5974E598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437328-FD0C-416A-91B6-ECD9D655F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D715F-4704-4CD9-98EF-A8D64C11616A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6E6706-AC07-4838-9B7A-B0E3AFDF3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8E1437-7DD7-423A-B348-3BA973A46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B0E4-805B-4E67-8FE2-84D1BD4A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372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6A42B-E695-4ABC-9369-7D79F7577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7282A6-A3BE-45B6-B781-8CE78FD7A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D715F-4704-4CD9-98EF-A8D64C11616A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C3B548-5F9A-477D-BC66-5179E408D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D94CBC-1FAE-43FA-8F4D-0CF89148B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B0E4-805B-4E67-8FE2-84D1BD4A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38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E3E452-9EEA-4B26-844E-B8E0DF236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D715F-4704-4CD9-98EF-A8D64C11616A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458207-2DBD-40C4-9DFF-F67A96434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D124EC-1F1E-4B6C-B6EC-505C60E96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B0E4-805B-4E67-8FE2-84D1BD4A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988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F68B1-986F-4055-8392-0E76C11B1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5814D-1D27-4485-8C0A-F3130F4C0C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410798-7D9E-4507-921B-9D9B7C699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270C7-6414-4062-909B-A37A5C66E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D715F-4704-4CD9-98EF-A8D64C11616A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6C3400-6400-43AE-AED2-7364761AB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A0935C-5592-4FEA-9B02-97CC4BEE5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B0E4-805B-4E67-8FE2-84D1BD4A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845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94016-076C-4843-B2EF-C731D5946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413A35-A089-4B7C-9B65-0F879633F4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F17278-62E5-4F6E-8EE8-E53FB78F85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92CB4D-C570-4794-802C-49BD77A36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D715F-4704-4CD9-98EF-A8D64C11616A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2CBA30-B003-4978-92AD-8143EE30F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ABDB6E-0E62-4BC1-B51F-656AF825F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4B0E4-805B-4E67-8FE2-84D1BD4A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114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389FA5-2595-4D77-89A0-3F1F92BE4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A478D0-5A20-4C9D-86F1-51121AECAD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F8BBD-4AB8-4D63-B7BD-3943C9911B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D715F-4704-4CD9-98EF-A8D64C11616A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B6432B-2917-40F0-81E3-46AE845421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B7958-3381-4812-A2C6-72B2E879B0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4B0E4-805B-4E67-8FE2-84D1BD4A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445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us02web.zoom.us/j/4490291210?pwd=UHM0eFQ3b1ZuMENmcEZtMEMwZmNFdz09" TargetMode="External"/><Relationship Id="rId4" Type="http://schemas.openxmlformats.org/officeDocument/2006/relationships/image" Target="../media/image29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5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61B584-8759-4357-80F2-459E5F24DB48}"/>
              </a:ext>
            </a:extLst>
          </p:cNvPr>
          <p:cNvSpPr/>
          <p:nvPr/>
        </p:nvSpPr>
        <p:spPr>
          <a:xfrm>
            <a:off x="947955" y="1057011"/>
            <a:ext cx="2938245" cy="426042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600">
              <a:solidFill>
                <a:srgbClr val="582808"/>
              </a:solidFill>
              <a:latin typeface="Arial Black" panose="020B0A04020102020204" pitchFamily="34" charset="0"/>
            </a:endParaRPr>
          </a:p>
          <a:p>
            <a:pPr algn="ctr"/>
            <a:endParaRPr lang="en-US" sz="1600" u="sng">
              <a:solidFill>
                <a:srgbClr val="582808"/>
              </a:solidFill>
              <a:latin typeface="Arial Black" panose="020B0A04020102020204" pitchFamily="34" charset="0"/>
            </a:endParaRPr>
          </a:p>
          <a:p>
            <a:pPr algn="ctr"/>
            <a:endParaRPr lang="en-US" sz="1600" u="sng">
              <a:solidFill>
                <a:srgbClr val="582808"/>
              </a:solidFill>
              <a:latin typeface="Arial Black" panose="020B0A04020102020204" pitchFamily="34" charset="0"/>
            </a:endParaRPr>
          </a:p>
          <a:p>
            <a:pPr algn="ctr"/>
            <a:endParaRPr lang="en-US" sz="1600" u="sng">
              <a:solidFill>
                <a:srgbClr val="582808"/>
              </a:solidFill>
              <a:latin typeface="Arial Black" panose="020B0A04020102020204" pitchFamily="34" charset="0"/>
            </a:endParaRPr>
          </a:p>
          <a:p>
            <a:pPr algn="ctr"/>
            <a:endParaRPr lang="en-US" sz="1400" u="sng">
              <a:solidFill>
                <a:srgbClr val="582808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582808"/>
                </a:solidFill>
                <a:latin typeface="Book Antiqua" panose="02040602050305030304" pitchFamily="18" charset="0"/>
              </a:rPr>
              <a:t>12</a:t>
            </a:r>
            <a:r>
              <a:rPr lang="en-US" sz="1200" baseline="30000">
                <a:solidFill>
                  <a:srgbClr val="582808"/>
                </a:solidFill>
                <a:latin typeface="Book Antiqua" panose="02040602050305030304" pitchFamily="18" charset="0"/>
              </a:rPr>
              <a:t>th</a:t>
            </a:r>
            <a:r>
              <a:rPr lang="en-US" sz="1200">
                <a:solidFill>
                  <a:srgbClr val="582808"/>
                </a:solidFill>
                <a:latin typeface="Book Antiqua" panose="02040602050305030304" pitchFamily="18" charset="0"/>
              </a:rPr>
              <a:t> Jun Start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582808"/>
                </a:solidFill>
                <a:latin typeface="Book Antiqua" panose="02040602050305030304" pitchFamily="18" charset="0"/>
              </a:rPr>
              <a:t>26 Days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582808"/>
                </a:solidFill>
                <a:latin typeface="Book Antiqua" panose="02040602050305030304" pitchFamily="18" charset="0"/>
              </a:rPr>
              <a:t>Sat / Sun only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582808"/>
                </a:solidFill>
                <a:latin typeface="Book Antiqua" panose="02040602050305030304" pitchFamily="18" charset="0"/>
              </a:rPr>
              <a:t>75 mins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582808"/>
                </a:solidFill>
                <a:latin typeface="Book Antiqua" panose="02040602050305030304" pitchFamily="18" charset="0"/>
              </a:rPr>
              <a:t>Tamil / Telugu / Eng / Hindi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i="1" u="sng">
                <a:solidFill>
                  <a:srgbClr val="582808"/>
                </a:solidFill>
                <a:latin typeface="Book Antiqua" panose="02040602050305030304" pitchFamily="18" charset="0"/>
              </a:rPr>
              <a:t>you should have completed </a:t>
            </a:r>
            <a:r>
              <a:rPr lang="en-US" sz="1200" u="sng">
                <a:solidFill>
                  <a:srgbClr val="582808"/>
                </a:solidFill>
                <a:latin typeface="Book Antiqua" panose="02040602050305030304" pitchFamily="18" charset="0"/>
              </a:rPr>
              <a:t>A-batch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>
                <a:solidFill>
                  <a:srgbClr val="582808"/>
                </a:solidFill>
                <a:latin typeface="Book Antiqua" panose="02040602050305030304" pitchFamily="18" charset="0"/>
              </a:rPr>
              <a:t>Eng</a:t>
            </a:r>
            <a:r>
              <a:rPr lang="en-US" sz="1200">
                <a:solidFill>
                  <a:srgbClr val="582808"/>
                </a:solidFill>
                <a:latin typeface="Book Antiqua" panose="02040602050305030304" pitchFamily="18" charset="0"/>
              </a:rPr>
              <a:t> (6 AM, 530 PM), </a:t>
            </a:r>
            <a:r>
              <a:rPr lang="en-US" sz="1200" b="1">
                <a:solidFill>
                  <a:srgbClr val="582808"/>
                </a:solidFill>
                <a:latin typeface="Book Antiqua" panose="02040602050305030304" pitchFamily="18" charset="0"/>
              </a:rPr>
              <a:t>Tamil</a:t>
            </a:r>
            <a:r>
              <a:rPr lang="en-US" sz="1200">
                <a:solidFill>
                  <a:srgbClr val="582808"/>
                </a:solidFill>
                <a:latin typeface="Book Antiqua" panose="02040602050305030304" pitchFamily="18" charset="0"/>
              </a:rPr>
              <a:t> (7 AM, 8AM), </a:t>
            </a:r>
            <a:r>
              <a:rPr lang="en-US" sz="1200" b="1">
                <a:solidFill>
                  <a:srgbClr val="582808"/>
                </a:solidFill>
                <a:latin typeface="Book Antiqua" panose="02040602050305030304" pitchFamily="18" charset="0"/>
              </a:rPr>
              <a:t>Telugu</a:t>
            </a:r>
            <a:r>
              <a:rPr lang="en-US" sz="1200">
                <a:solidFill>
                  <a:srgbClr val="582808"/>
                </a:solidFill>
                <a:latin typeface="Book Antiqua" panose="02040602050305030304" pitchFamily="18" charset="0"/>
              </a:rPr>
              <a:t> (5PM), </a:t>
            </a:r>
            <a:r>
              <a:rPr lang="en-US" sz="1200" b="1">
                <a:solidFill>
                  <a:srgbClr val="582808"/>
                </a:solidFill>
                <a:latin typeface="Book Antiqua" panose="02040602050305030304" pitchFamily="18" charset="0"/>
              </a:rPr>
              <a:t>Hindi</a:t>
            </a:r>
            <a:r>
              <a:rPr lang="en-US" sz="1200">
                <a:solidFill>
                  <a:srgbClr val="582808"/>
                </a:solidFill>
                <a:latin typeface="Book Antiqua" panose="02040602050305030304" pitchFamily="18" charset="0"/>
              </a:rPr>
              <a:t>(430 PM) – all 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582808"/>
                </a:solidFill>
                <a:latin typeface="Book Antiqua" panose="02040602050305030304" pitchFamily="18" charset="0"/>
              </a:rPr>
              <a:t>in Google Meet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799209-0FEB-41ED-BEAC-EA8BBF9182E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3180530" y="1057012"/>
            <a:ext cx="705670" cy="9938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F1B1EC-EEC6-4A35-8F69-51DDEC929671}"/>
              </a:ext>
            </a:extLst>
          </p:cNvPr>
          <p:cNvSpPr txBox="1"/>
          <p:nvPr/>
        </p:nvSpPr>
        <p:spPr>
          <a:xfrm>
            <a:off x="1191236" y="1215367"/>
            <a:ext cx="188542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>
                <a:solidFill>
                  <a:schemeClr val="tx1"/>
                </a:solidFill>
                <a:latin typeface="Arial Black" panose="020B0A04020102020204" pitchFamily="34" charset="0"/>
              </a:rPr>
              <a:t>VISVAS </a:t>
            </a:r>
            <a:endParaRPr lang="en-US" sz="1200">
              <a:solidFill>
                <a:schemeClr val="tx1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1400" b="1" u="sng">
                <a:solidFill>
                  <a:schemeClr val="tx1"/>
                </a:solidFill>
                <a:latin typeface="Book Antiqua" panose="02040602050305030304" pitchFamily="18" charset="0"/>
              </a:rPr>
              <a:t>B-Batch</a:t>
            </a:r>
            <a:r>
              <a:rPr lang="en-US" sz="1200" u="sng">
                <a:solidFill>
                  <a:schemeClr val="tx1"/>
                </a:solidFill>
                <a:latin typeface="Book Antiqua" panose="02040602050305030304" pitchFamily="18" charset="0"/>
              </a:rPr>
              <a:t> Registration</a:t>
            </a:r>
          </a:p>
          <a:p>
            <a:pPr algn="ctr"/>
            <a:r>
              <a:rPr lang="en-US" sz="1200" u="sng">
                <a:solidFill>
                  <a:schemeClr val="tx1"/>
                </a:solidFill>
                <a:latin typeface="Book Antiqua" panose="02040602050305030304" pitchFamily="18" charset="0"/>
              </a:rPr>
              <a:t>June 2021</a:t>
            </a:r>
            <a:endParaRPr lang="en-US" sz="12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CA2DBA-086F-4152-8C5D-6230A593F762}"/>
              </a:ext>
            </a:extLst>
          </p:cNvPr>
          <p:cNvSpPr txBox="1"/>
          <p:nvPr/>
        </p:nvSpPr>
        <p:spPr>
          <a:xfrm>
            <a:off x="1191236" y="4782489"/>
            <a:ext cx="24353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Om Namo Narayana!</a:t>
            </a:r>
            <a:endParaRPr lang="en-US" sz="12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568DFC-AF42-4C72-BA6A-60491CA65D1D}"/>
              </a:ext>
            </a:extLst>
          </p:cNvPr>
          <p:cNvSpPr txBox="1"/>
          <p:nvPr/>
        </p:nvSpPr>
        <p:spPr>
          <a:xfrm>
            <a:off x="1021245" y="4342760"/>
            <a:ext cx="293824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>
                <a:latin typeface="Courier New" panose="02070309020205020404" pitchFamily="49" charset="0"/>
                <a:cs typeface="Courier New" panose="02070309020205020404" pitchFamily="49" charset="0"/>
              </a:rPr>
              <a:t>to register:</a:t>
            </a:r>
          </a:p>
          <a:p>
            <a:r>
              <a:rPr lang="en-US" sz="1000">
                <a:latin typeface="Courier New" panose="02070309020205020404" pitchFamily="49" charset="0"/>
                <a:cs typeface="Courier New" panose="02070309020205020404" pitchFamily="49" charset="0"/>
              </a:rPr>
              <a:t>https://forms.gle/c6wrJepNB4jX57pQ6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69FC2E7-9F1B-4C79-AFA3-F55BF636E2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8709" y="1129535"/>
            <a:ext cx="2848373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905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1BDC97E-C693-42FF-8B23-31042AFD6C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538" y="893427"/>
            <a:ext cx="2943898" cy="50711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F07F60-3FF2-4512-B9DA-DBE061CD4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2770" y="893427"/>
            <a:ext cx="4686460" cy="25180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9E89A80-12D5-4166-87F1-54C8FE17D7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1079"/>
          <a:stretch/>
        </p:blipFill>
        <p:spPr>
          <a:xfrm>
            <a:off x="3765120" y="3548270"/>
            <a:ext cx="607487" cy="282271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AA17F128-A79D-4961-B02E-C3273B5E85EB}"/>
              </a:ext>
            </a:extLst>
          </p:cNvPr>
          <p:cNvSpPr/>
          <p:nvPr/>
        </p:nvSpPr>
        <p:spPr>
          <a:xfrm>
            <a:off x="2666691" y="1676795"/>
            <a:ext cx="606287" cy="7156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>
                <a:solidFill>
                  <a:schemeClr val="tx2"/>
                </a:solidFill>
              </a:rPr>
              <a:t>1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8640916-9FB3-4262-B657-785C25C6A4A1}"/>
              </a:ext>
            </a:extLst>
          </p:cNvPr>
          <p:cNvSpPr/>
          <p:nvPr/>
        </p:nvSpPr>
        <p:spPr>
          <a:xfrm>
            <a:off x="4636844" y="1946641"/>
            <a:ext cx="606287" cy="7156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>
                <a:solidFill>
                  <a:schemeClr val="tx2"/>
                </a:solidFill>
              </a:rPr>
              <a:t>2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E100AF3-66C9-4C67-80D8-5E3F6E5F5283}"/>
              </a:ext>
            </a:extLst>
          </p:cNvPr>
          <p:cNvSpPr/>
          <p:nvPr/>
        </p:nvSpPr>
        <p:spPr>
          <a:xfrm>
            <a:off x="4293027" y="4432733"/>
            <a:ext cx="606287" cy="7156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>
                <a:solidFill>
                  <a:schemeClr val="tx2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946812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FFFF00"/>
            </a:gs>
            <a:gs pos="100000">
              <a:srgbClr val="E4EBF6"/>
            </a:gs>
            <a:gs pos="100000">
              <a:srgbClr val="C9D7EE"/>
            </a:gs>
            <a:gs pos="100000">
              <a:schemeClr val="accent2">
                <a:lumMod val="60000"/>
                <a:lumOff val="40000"/>
              </a:schemeClr>
            </a:gs>
            <a:gs pos="100000">
              <a:schemeClr val="accent2">
                <a:lumMod val="60000"/>
                <a:lumOff val="40000"/>
              </a:schemeClr>
            </a:gs>
            <a:gs pos="0">
              <a:srgbClr val="FF7C80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2">
                <a:lumMod val="40000"/>
                <a:lumOff val="60000"/>
              </a:schemeClr>
            </a:gs>
            <a:gs pos="100000">
              <a:schemeClr val="accent2">
                <a:lumMod val="5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tatue of a person&#10;&#10;Description automatically generated with low confidence">
            <a:extLst>
              <a:ext uri="{FF2B5EF4-FFF2-40B4-BE49-F238E27FC236}">
                <a16:creationId xmlns:a16="http://schemas.microsoft.com/office/drawing/2014/main" id="{30561890-06FD-4288-998C-EF66B867CE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8030" y="993910"/>
            <a:ext cx="1969605" cy="196960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D5111D-37DE-4DB6-A2A3-2D7575B2C3B3}"/>
              </a:ext>
            </a:extLst>
          </p:cNvPr>
          <p:cNvSpPr txBox="1"/>
          <p:nvPr/>
        </p:nvSpPr>
        <p:spPr>
          <a:xfrm>
            <a:off x="4337190" y="93629"/>
            <a:ext cx="3047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</a:rPr>
              <a:t>Om Shri Maathre Namaha!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83AFF2-0E68-4C60-A286-4157C57C71C3}"/>
              </a:ext>
            </a:extLst>
          </p:cNvPr>
          <p:cNvSpPr txBox="1"/>
          <p:nvPr/>
        </p:nvSpPr>
        <p:spPr>
          <a:xfrm>
            <a:off x="3192737" y="493739"/>
            <a:ext cx="548019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i="1" u="sng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</a:rPr>
              <a:t>VISVAS presents </a:t>
            </a:r>
          </a:p>
          <a:p>
            <a:pPr algn="ctr"/>
            <a:r>
              <a:rPr lang="en-US" sz="1400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</a:rPr>
              <a:t>1-week </a:t>
            </a:r>
            <a:r>
              <a:rPr lang="en-US" sz="1600" b="1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</a:rPr>
              <a:t>Sahasranama</a:t>
            </a:r>
            <a:r>
              <a:rPr lang="en-US" sz="1400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</a:rPr>
              <a:t> </a:t>
            </a:r>
            <a:r>
              <a:rPr lang="en-US" sz="1400" b="1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</a:rPr>
              <a:t>Stotram</a:t>
            </a:r>
            <a:r>
              <a:rPr lang="en-US" sz="1400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</a:rPr>
              <a:t> class</a:t>
            </a:r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ADD0BD5D-4721-4D6A-A8B5-4E5DBC71D7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57" b="22510"/>
          <a:stretch/>
        </p:blipFill>
        <p:spPr>
          <a:xfrm>
            <a:off x="29817" y="36251"/>
            <a:ext cx="1440858" cy="17104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C57C0C5-9FB5-45C7-ACE3-33F9220964AA}"/>
              </a:ext>
            </a:extLst>
          </p:cNvPr>
          <p:cNvSpPr txBox="1"/>
          <p:nvPr/>
        </p:nvSpPr>
        <p:spPr>
          <a:xfrm>
            <a:off x="3192737" y="2843936"/>
            <a:ext cx="54801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</a:rPr>
              <a:t>VISVAS Welcomes you all for the</a:t>
            </a:r>
            <a:br>
              <a:rPr lang="en-US" sz="1600" b="1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</a:rPr>
            </a:br>
            <a:r>
              <a:rPr lang="en-US" sz="1600" b="1" u="sng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</a:rPr>
              <a:t>Lalitha &amp; Lakshmi Sahasranama Stothram</a:t>
            </a:r>
            <a:r>
              <a:rPr lang="en-US" sz="1600" b="1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</a:rPr>
              <a:t> class</a:t>
            </a:r>
            <a:endParaRPr lang="en-US" sz="1600">
              <a:solidFill>
                <a:schemeClr val="accent5">
                  <a:lumMod val="50000"/>
                </a:schemeClr>
              </a:solidFill>
              <a:latin typeface="Book Antiqua" panose="0204060205030503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D7E65B-FD76-4680-AEEE-C07F744B848D}"/>
              </a:ext>
            </a:extLst>
          </p:cNvPr>
          <p:cNvSpPr txBox="1"/>
          <p:nvPr/>
        </p:nvSpPr>
        <p:spPr>
          <a:xfrm>
            <a:off x="1818655" y="6495390"/>
            <a:ext cx="87267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i="1">
                <a:solidFill>
                  <a:schemeClr val="accent4">
                    <a:lumMod val="50000"/>
                  </a:schemeClr>
                </a:solidFill>
                <a:latin typeface="Book Antiqua" panose="02040602050305030304" pitchFamily="18" charset="0"/>
              </a:rPr>
              <a:t>5-D principles of VISVAS: </a:t>
            </a:r>
            <a:r>
              <a:rPr lang="en-US" sz="1400" b="1" i="1">
                <a:solidFill>
                  <a:schemeClr val="accent4">
                    <a:lumMod val="50000"/>
                  </a:schemeClr>
                </a:solidFill>
                <a:latin typeface="Book Antiqua" panose="02040602050305030304" pitchFamily="18" charset="0"/>
              </a:rPr>
              <a:t>D</a:t>
            </a:r>
            <a:r>
              <a:rPr lang="en-US" sz="1400" i="1">
                <a:solidFill>
                  <a:schemeClr val="accent4">
                    <a:lumMod val="50000"/>
                  </a:schemeClr>
                </a:solidFill>
                <a:latin typeface="Book Antiqua" panose="02040602050305030304" pitchFamily="18" charset="0"/>
              </a:rPr>
              <a:t>evotion, </a:t>
            </a:r>
            <a:r>
              <a:rPr lang="en-US" sz="1400" b="1" i="1">
                <a:solidFill>
                  <a:schemeClr val="accent4">
                    <a:lumMod val="50000"/>
                  </a:schemeClr>
                </a:solidFill>
                <a:latin typeface="Book Antiqua" panose="02040602050305030304" pitchFamily="18" charset="0"/>
              </a:rPr>
              <a:t>D</a:t>
            </a:r>
            <a:r>
              <a:rPr lang="en-US" sz="1400" i="1">
                <a:solidFill>
                  <a:schemeClr val="accent4">
                    <a:lumMod val="50000"/>
                  </a:schemeClr>
                </a:solidFill>
                <a:latin typeface="Book Antiqua" panose="02040602050305030304" pitchFamily="18" charset="0"/>
              </a:rPr>
              <a:t>iscipline, </a:t>
            </a:r>
            <a:r>
              <a:rPr lang="en-US" sz="1400" b="1" i="1">
                <a:solidFill>
                  <a:schemeClr val="accent4">
                    <a:lumMod val="50000"/>
                  </a:schemeClr>
                </a:solidFill>
                <a:latin typeface="Book Antiqua" panose="02040602050305030304" pitchFamily="18" charset="0"/>
              </a:rPr>
              <a:t>D</a:t>
            </a:r>
            <a:r>
              <a:rPr lang="en-US" sz="1400" i="1">
                <a:solidFill>
                  <a:schemeClr val="accent4">
                    <a:lumMod val="50000"/>
                  </a:schemeClr>
                </a:solidFill>
                <a:latin typeface="Book Antiqua" panose="02040602050305030304" pitchFamily="18" charset="0"/>
              </a:rPr>
              <a:t>edication, </a:t>
            </a:r>
            <a:r>
              <a:rPr lang="en-US" sz="1400" b="1" i="1">
                <a:solidFill>
                  <a:schemeClr val="accent4">
                    <a:lumMod val="50000"/>
                  </a:schemeClr>
                </a:solidFill>
                <a:latin typeface="Book Antiqua" panose="02040602050305030304" pitchFamily="18" charset="0"/>
              </a:rPr>
              <a:t>D</a:t>
            </a:r>
            <a:r>
              <a:rPr lang="en-US" sz="1400" i="1">
                <a:solidFill>
                  <a:schemeClr val="accent4">
                    <a:lumMod val="50000"/>
                  </a:schemeClr>
                </a:solidFill>
                <a:latin typeface="Book Antiqua" panose="02040602050305030304" pitchFamily="18" charset="0"/>
              </a:rPr>
              <a:t>etermination, </a:t>
            </a:r>
            <a:r>
              <a:rPr lang="en-US" sz="1400" b="1" i="1">
                <a:solidFill>
                  <a:schemeClr val="accent4">
                    <a:lumMod val="50000"/>
                  </a:schemeClr>
                </a:solidFill>
                <a:latin typeface="Book Antiqua" panose="02040602050305030304" pitchFamily="18" charset="0"/>
              </a:rPr>
              <a:t>D</a:t>
            </a:r>
            <a:r>
              <a:rPr lang="en-US" sz="1400" i="1">
                <a:solidFill>
                  <a:schemeClr val="accent4">
                    <a:lumMod val="50000"/>
                  </a:schemeClr>
                </a:solidFill>
                <a:latin typeface="Book Antiqua" panose="02040602050305030304" pitchFamily="18" charset="0"/>
              </a:rPr>
              <a:t>evelopment</a:t>
            </a:r>
          </a:p>
        </p:txBody>
      </p:sp>
      <p:pic>
        <p:nvPicPr>
          <p:cNvPr id="13" name="Picture 12" descr="A picture containing icon&#10;&#10;Description automatically generated">
            <a:extLst>
              <a:ext uri="{FF2B5EF4-FFF2-40B4-BE49-F238E27FC236}">
                <a16:creationId xmlns:a16="http://schemas.microsoft.com/office/drawing/2014/main" id="{E0228E3F-D587-4E68-A905-659D0F9B24F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5728" y="1147270"/>
            <a:ext cx="1274793" cy="13637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303E7E8-D500-4C28-BB1A-ECDFA29E9D31}"/>
              </a:ext>
            </a:extLst>
          </p:cNvPr>
          <p:cNvSpPr txBox="1"/>
          <p:nvPr/>
        </p:nvSpPr>
        <p:spPr>
          <a:xfrm>
            <a:off x="8478078" y="2490281"/>
            <a:ext cx="325009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solidFill>
                  <a:schemeClr val="accent4">
                    <a:lumMod val="50000"/>
                  </a:schemeClr>
                </a:solidFill>
                <a:latin typeface="Book Antiqua" panose="02040602050305030304" pitchFamily="18" charset="0"/>
              </a:rPr>
              <a:t>Timings: </a:t>
            </a:r>
            <a:r>
              <a:rPr lang="en-US" sz="1600" b="1">
                <a:solidFill>
                  <a:schemeClr val="accent4">
                    <a:lumMod val="50000"/>
                  </a:schemeClr>
                </a:solidFill>
                <a:latin typeface="Book Antiqua" panose="02040602050305030304" pitchFamily="18" charset="0"/>
              </a:rPr>
              <a:t>10 AM – 10:45 AM IST</a:t>
            </a:r>
          </a:p>
          <a:p>
            <a:pPr algn="ctr"/>
            <a:r>
              <a:rPr lang="en-US" sz="1600">
                <a:solidFill>
                  <a:schemeClr val="accent4">
                    <a:lumMod val="50000"/>
                  </a:schemeClr>
                </a:solidFill>
                <a:latin typeface="Book Antiqua" panose="02040602050305030304" pitchFamily="18" charset="0"/>
              </a:rPr>
              <a:t>Date: </a:t>
            </a:r>
            <a:r>
              <a:rPr lang="en-US" sz="1600" b="1">
                <a:solidFill>
                  <a:schemeClr val="accent4">
                    <a:lumMod val="50000"/>
                  </a:schemeClr>
                </a:solidFill>
                <a:latin typeface="Book Antiqua" panose="02040602050305030304" pitchFamily="18" charset="0"/>
              </a:rPr>
              <a:t>30-May-2021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BAE844-FBFC-4FF1-9963-E16576786A74}"/>
              </a:ext>
            </a:extLst>
          </p:cNvPr>
          <p:cNvSpPr txBox="1"/>
          <p:nvPr/>
        </p:nvSpPr>
        <p:spPr>
          <a:xfrm>
            <a:off x="3120681" y="3429000"/>
            <a:ext cx="6261858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i="1" u="sng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</a:rPr>
              <a:t>Agenda:</a:t>
            </a:r>
          </a:p>
          <a:p>
            <a:pPr algn="ctr"/>
            <a:endParaRPr lang="en-US" sz="2400" b="1" i="1" u="sng">
              <a:solidFill>
                <a:schemeClr val="accent5">
                  <a:lumMod val="50000"/>
                </a:schemeClr>
              </a:solidFill>
              <a:latin typeface="Book Antiqua" panose="02040602050305030304" pitchFamily="18" charset="0"/>
            </a:endParaRP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</a:rPr>
              <a:t>Starting Prayer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</a:rPr>
              <a:t>Welcome Address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</a:rPr>
              <a:t>Guidelines for Online Classes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</a:rPr>
              <a:t>Ending Prayer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8B029E-A508-46D0-B50B-5DA8091A84B2}"/>
              </a:ext>
            </a:extLst>
          </p:cNvPr>
          <p:cNvSpPr txBox="1"/>
          <p:nvPr/>
        </p:nvSpPr>
        <p:spPr>
          <a:xfrm>
            <a:off x="1818655" y="5525536"/>
            <a:ext cx="87267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solidFill>
                  <a:srgbClr val="584300"/>
                </a:solidFill>
                <a:latin typeface="Book Antiqua" panose="02040602050305030304" pitchFamily="18" charset="0"/>
              </a:rPr>
              <a:t>ZOOM Join link: </a:t>
            </a:r>
            <a:r>
              <a:rPr lang="en-US" sz="1200">
                <a:solidFill>
                  <a:srgbClr val="584300"/>
                </a:solidFill>
                <a:latin typeface="Book Antiqua" panose="0204060205030503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https://us02web.zoom.us/j/4490291210?pwd=UHM0eFQ3b1ZuMENmcEZtMEMwZmNFdz09</a:t>
            </a:r>
            <a:endParaRPr lang="en-US" sz="1200">
              <a:solidFill>
                <a:srgbClr val="584300"/>
              </a:solidFill>
              <a:latin typeface="Book Antiqua" panose="02040602050305030304" pitchFamily="18" charset="0"/>
            </a:endParaRPr>
          </a:p>
          <a:p>
            <a:pPr algn="ctr"/>
            <a:r>
              <a:rPr lang="en-US" sz="1600">
                <a:solidFill>
                  <a:srgbClr val="584300"/>
                </a:solidFill>
                <a:latin typeface="Book Antiqua" panose="02040602050305030304" pitchFamily="18" charset="0"/>
              </a:rPr>
              <a:t>ZOOM APP:</a:t>
            </a:r>
            <a:r>
              <a:rPr lang="en-US" sz="1200">
                <a:solidFill>
                  <a:srgbClr val="584300"/>
                </a:solidFill>
                <a:latin typeface="Book Antiqua" panose="02040602050305030304" pitchFamily="18" charset="0"/>
              </a:rPr>
              <a:t>   Meeting ID: </a:t>
            </a:r>
            <a:r>
              <a:rPr lang="en-US" sz="1200" b="1" u="sng">
                <a:solidFill>
                  <a:srgbClr val="584300"/>
                </a:solidFill>
                <a:latin typeface="Book Antiqua" panose="02040602050305030304" pitchFamily="18" charset="0"/>
              </a:rPr>
              <a:t>449 029 1210 </a:t>
            </a:r>
            <a:r>
              <a:rPr lang="en-US" sz="1200" b="1">
                <a:solidFill>
                  <a:srgbClr val="584300"/>
                </a:solidFill>
                <a:latin typeface="Book Antiqua" panose="02040602050305030304" pitchFamily="18" charset="0"/>
              </a:rPr>
              <a:t> </a:t>
            </a:r>
            <a:r>
              <a:rPr lang="en-US" sz="1200">
                <a:solidFill>
                  <a:srgbClr val="584300"/>
                </a:solidFill>
                <a:latin typeface="Book Antiqua" panose="02040602050305030304" pitchFamily="18" charset="0"/>
              </a:rPr>
              <a:t>Passcode: </a:t>
            </a:r>
            <a:r>
              <a:rPr lang="en-US" sz="1200" b="1" u="sng">
                <a:solidFill>
                  <a:srgbClr val="584300"/>
                </a:solidFill>
                <a:latin typeface="Book Antiqua" panose="02040602050305030304" pitchFamily="18" charset="0"/>
              </a:rPr>
              <a:t>visvas</a:t>
            </a:r>
            <a:endParaRPr lang="en-US" sz="1600" b="1" u="sng">
              <a:solidFill>
                <a:srgbClr val="584300"/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0890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hy Is Help Desk Software Useful? - Financesonline.com">
            <a:extLst>
              <a:ext uri="{FF2B5EF4-FFF2-40B4-BE49-F238E27FC236}">
                <a16:creationId xmlns:a16="http://schemas.microsoft.com/office/drawing/2014/main" id="{0F9400EB-B97B-484E-9B4D-595E2CD5FB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28"/>
          <a:stretch/>
        </p:blipFill>
        <p:spPr bwMode="auto">
          <a:xfrm>
            <a:off x="2813605" y="728255"/>
            <a:ext cx="3512392" cy="2585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0C1DAF0-52A0-48DA-8B04-B4ECE9C6E3C3}"/>
              </a:ext>
            </a:extLst>
          </p:cNvPr>
          <p:cNvSpPr txBox="1"/>
          <p:nvPr/>
        </p:nvSpPr>
        <p:spPr>
          <a:xfrm>
            <a:off x="3140277" y="728255"/>
            <a:ext cx="3185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highlight>
                  <a:srgbClr val="FFFF00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visvas.helpdesk@gmail.com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895960-28C0-4399-92F1-1EBF28AAE16C}"/>
              </a:ext>
            </a:extLst>
          </p:cNvPr>
          <p:cNvSpPr txBox="1"/>
          <p:nvPr/>
        </p:nvSpPr>
        <p:spPr>
          <a:xfrm>
            <a:off x="6314110" y="728255"/>
            <a:ext cx="2385274" cy="25853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>
                <a:latin typeface="Amasis MT Pro Medium" panose="020B0604020202020204" pitchFamily="18" charset="0"/>
              </a:rPr>
              <a:t>We have helpdesk now!</a:t>
            </a:r>
          </a:p>
          <a:p>
            <a:endParaRPr lang="en-US">
              <a:latin typeface="Amasis MT Pro Medium" panose="020B060402020202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>
                <a:latin typeface="Amasis MT Pro Medium" panose="020B0604020202020204" pitchFamily="18" charset="0"/>
              </a:rPr>
              <a:t>When are new batches starting?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>
                <a:latin typeface="Amasis MT Pro Medium" panose="020B0604020202020204" pitchFamily="18" charset="0"/>
              </a:rPr>
              <a:t>My roll number is 1298 – I haven’t received my certificate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>
                <a:latin typeface="Amasis MT Pro Medium" panose="020B0604020202020204" pitchFamily="18" charset="0"/>
              </a:rPr>
              <a:t>Can we have special satsangs for Ekadasi?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>
                <a:latin typeface="Amasis MT Pro Medium" panose="020B0604020202020204" pitchFamily="18" charset="0"/>
              </a:rPr>
              <a:t>I want to be volunteer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>
                <a:latin typeface="Amasis MT Pro Medium" panose="020B0604020202020204" pitchFamily="18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659997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693663-596E-4B80-B089-879CC8AE0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2152" y="493775"/>
            <a:ext cx="1550307" cy="19565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13319A-EACF-410B-897F-8246ACFB9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2459" y="493775"/>
            <a:ext cx="1814802" cy="20090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2B4A9AE-12A9-4C2A-99B7-C11CCBE0C3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7261" y="493775"/>
            <a:ext cx="1814801" cy="207877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366E74-D5B5-4E4B-A4E8-DEA1C054C1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2152" y="2450337"/>
            <a:ext cx="1662344" cy="16432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CAD8A4-C582-4E20-A883-CABE628145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94496" y="2358530"/>
            <a:ext cx="1814802" cy="214094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F8B41D0-1C9C-405E-B416-E862AE3A15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98255" y="2557341"/>
            <a:ext cx="1605186" cy="174331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2339998-663F-4EFA-BDA8-D2B966AA969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2152" y="4093629"/>
            <a:ext cx="1814802" cy="183135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708DC62-1457-49E2-8ED9-1E3D5DE5AAA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46954" y="4367577"/>
            <a:ext cx="1790456" cy="131760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7B00BB6-32FD-4654-97CB-769A16A4892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12544" y="4283823"/>
            <a:ext cx="1576607" cy="163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66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posing for a photo&#10;&#10;Description automatically generated with medium confidence">
            <a:extLst>
              <a:ext uri="{FF2B5EF4-FFF2-40B4-BE49-F238E27FC236}">
                <a16:creationId xmlns:a16="http://schemas.microsoft.com/office/drawing/2014/main" id="{85901AF3-8CEA-4BB0-BADC-E94F969B1F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994" y="0"/>
            <a:ext cx="9140536" cy="685540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984B208-F668-42CA-B451-BEBB149F8534}"/>
              </a:ext>
            </a:extLst>
          </p:cNvPr>
          <p:cNvSpPr txBox="1"/>
          <p:nvPr/>
        </p:nvSpPr>
        <p:spPr>
          <a:xfrm>
            <a:off x="5989808" y="4588984"/>
            <a:ext cx="669409" cy="301068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1400">
                <a:highlight>
                  <a:srgbClr val="FFFF00"/>
                </a:highlight>
                <a:latin typeface="Abadi" panose="020B0604020104020204" pitchFamily="34" charset="0"/>
              </a:rPr>
              <a:t>Veena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9CA291-1B70-4D8B-8778-D8B0A36C383B}"/>
              </a:ext>
            </a:extLst>
          </p:cNvPr>
          <p:cNvSpPr txBox="1"/>
          <p:nvPr/>
        </p:nvSpPr>
        <p:spPr>
          <a:xfrm>
            <a:off x="4805557" y="4204671"/>
            <a:ext cx="1058530" cy="301068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1400">
                <a:highlight>
                  <a:srgbClr val="FFFF00"/>
                </a:highlight>
                <a:latin typeface="Abadi" panose="020B0604020104020204" pitchFamily="34" charset="0"/>
              </a:rPr>
              <a:t>Sridhar Sir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26B0C1-007A-4176-B955-A60DCE8D091D}"/>
              </a:ext>
            </a:extLst>
          </p:cNvPr>
          <p:cNvSpPr txBox="1"/>
          <p:nvPr/>
        </p:nvSpPr>
        <p:spPr>
          <a:xfrm>
            <a:off x="3786783" y="4057869"/>
            <a:ext cx="1058530" cy="301068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1400">
                <a:highlight>
                  <a:srgbClr val="FFFF00"/>
                </a:highlight>
                <a:latin typeface="Abadi" panose="020B0604020104020204" pitchFamily="34" charset="0"/>
              </a:rPr>
              <a:t>Sucharitha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05B4696-2A20-4CE1-85DE-B93607635E0A}"/>
              </a:ext>
            </a:extLst>
          </p:cNvPr>
          <p:cNvSpPr txBox="1"/>
          <p:nvPr/>
        </p:nvSpPr>
        <p:spPr>
          <a:xfrm>
            <a:off x="4081732" y="2332802"/>
            <a:ext cx="1058530" cy="301068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1400">
                <a:highlight>
                  <a:srgbClr val="FFFF00"/>
                </a:highlight>
                <a:latin typeface="Abadi" panose="020B0604020104020204" pitchFamily="34" charset="0"/>
              </a:rPr>
              <a:t>Padma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1C3A04-D583-4CCE-AE42-8092C4CD02C8}"/>
              </a:ext>
            </a:extLst>
          </p:cNvPr>
          <p:cNvSpPr txBox="1"/>
          <p:nvPr/>
        </p:nvSpPr>
        <p:spPr>
          <a:xfrm>
            <a:off x="6529834" y="2269016"/>
            <a:ext cx="805244" cy="301068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1400">
                <a:highlight>
                  <a:srgbClr val="FFFF00"/>
                </a:highlight>
                <a:latin typeface="Abadi" panose="020B0604020104020204" pitchFamily="34" charset="0"/>
              </a:rPr>
              <a:t>Kowsalya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5B6D885-1737-4581-934B-588F9D4A72FA}"/>
              </a:ext>
            </a:extLst>
          </p:cNvPr>
          <p:cNvSpPr txBox="1"/>
          <p:nvPr/>
        </p:nvSpPr>
        <p:spPr>
          <a:xfrm>
            <a:off x="7109617" y="4054137"/>
            <a:ext cx="805244" cy="301068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1400">
                <a:highlight>
                  <a:srgbClr val="FFFF00"/>
                </a:highlight>
                <a:latin typeface="Abadi" panose="020B0604020104020204" pitchFamily="34" charset="0"/>
              </a:rPr>
              <a:t>Usha Bala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2A175DB-4D2C-402D-9647-D7095F3AAB89}"/>
              </a:ext>
            </a:extLst>
          </p:cNvPr>
          <p:cNvSpPr txBox="1"/>
          <p:nvPr/>
        </p:nvSpPr>
        <p:spPr>
          <a:xfrm>
            <a:off x="8504409" y="4505739"/>
            <a:ext cx="805244" cy="301068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1400">
                <a:highlight>
                  <a:srgbClr val="FFFF00"/>
                </a:highlight>
                <a:latin typeface="Abadi" panose="020B0604020104020204" pitchFamily="34" charset="0"/>
              </a:rPr>
              <a:t>Sumathi K</a:t>
            </a:r>
          </a:p>
        </p:txBody>
      </p:sp>
    </p:spTree>
    <p:extLst>
      <p:ext uri="{BB962C8B-B14F-4D97-AF65-F5344CB8AC3E}">
        <p14:creationId xmlns:p14="http://schemas.microsoft.com/office/powerpoint/2010/main" val="4047961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920AA3-FB27-4914-8A80-0A88C20DD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226" y="385335"/>
            <a:ext cx="11327934" cy="525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271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693663-596E-4B80-B089-879CC8AE0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2152" y="493775"/>
            <a:ext cx="1550307" cy="19565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13319A-EACF-410B-897F-8246ACFB9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2459" y="493775"/>
            <a:ext cx="1814802" cy="20090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2B4A9AE-12A9-4C2A-99B7-C11CCBE0C3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7261" y="493775"/>
            <a:ext cx="1814801" cy="207877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366E74-D5B5-4E4B-A4E8-DEA1C054C1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2152" y="2450337"/>
            <a:ext cx="1662344" cy="16432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CAD8A4-C582-4E20-A883-CABE628145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94496" y="2358530"/>
            <a:ext cx="1814802" cy="214094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F8B41D0-1C9C-405E-B416-E862AE3A15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98255" y="2557341"/>
            <a:ext cx="1605186" cy="174331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2339998-663F-4EFA-BDA8-D2B966AA969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2152" y="4093629"/>
            <a:ext cx="1814802" cy="183135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708DC62-1457-49E2-8ED9-1E3D5DE5AAA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46954" y="4367577"/>
            <a:ext cx="1790456" cy="131760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7B00BB6-32FD-4654-97CB-769A16A4892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12544" y="4283823"/>
            <a:ext cx="1576607" cy="16337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96747A4-69D6-455F-900E-C3DA856F1D1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91640" y="299768"/>
            <a:ext cx="2753109" cy="59444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BBC23C0-36C8-41BE-A3B9-2662B27DD6D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8069" y="3271983"/>
            <a:ext cx="1381318" cy="140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958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CAE9980-E3E1-4437-9AC8-74A6FE5AB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8958" y="357809"/>
            <a:ext cx="2065643" cy="35789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3620184-3867-48A6-9FC2-37E1895F8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0549" y="3899267"/>
            <a:ext cx="2182459" cy="274583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F7D373E-70E2-4E17-A252-4E5F26ED29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4601" y="2958621"/>
            <a:ext cx="2382111" cy="389937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F2D5F1C-974B-4A09-8310-E658267835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4601" y="357809"/>
            <a:ext cx="2056361" cy="3328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997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8C61282-1D20-43EE-9E6C-345F503D0BC9}"/>
              </a:ext>
            </a:extLst>
          </p:cNvPr>
          <p:cNvSpPr txBox="1"/>
          <p:nvPr/>
        </p:nvSpPr>
        <p:spPr>
          <a:xfrm>
            <a:off x="4217091" y="729708"/>
            <a:ext cx="276070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When I forward – only picture goes not the text.. 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</a:t>
            </a:r>
          </a:p>
          <a:p>
            <a:endParaRPr lang="en-US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r>
              <a:rPr lang="en-US" i="1" u="sng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We will solve ur issue!</a:t>
            </a:r>
          </a:p>
          <a:p>
            <a:endParaRPr lang="en-US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r>
              <a:rPr lang="en-US" u="sng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Don’t FORWARD!</a:t>
            </a:r>
          </a:p>
          <a:p>
            <a:endParaRPr lang="en-US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Hit Share (as in pic)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Select WhatsApp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Select contacts that you like / love to send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DONE!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9DDDCF-0F6C-44FB-9DA0-165982C70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765" y="427704"/>
            <a:ext cx="2899326" cy="6128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763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8C61282-1D20-43EE-9E6C-345F503D0BC9}"/>
              </a:ext>
            </a:extLst>
          </p:cNvPr>
          <p:cNvSpPr txBox="1"/>
          <p:nvPr/>
        </p:nvSpPr>
        <p:spPr>
          <a:xfrm>
            <a:off x="3157278" y="2216426"/>
            <a:ext cx="276070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latin typeface="Courier New" panose="02070309020205020404" pitchFamily="49" charset="0"/>
                <a:cs typeface="Courier New" panose="02070309020205020404" pitchFamily="49" charset="0"/>
              </a:rPr>
              <a:t>Mobile browser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 – open settings -&gt; History -&gt; Clear browsing data</a:t>
            </a: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Reload the link / url / page.</a:t>
            </a:r>
            <a:b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b="1">
                <a:latin typeface="Courier New" panose="02070309020205020404" pitchFamily="49" charset="0"/>
                <a:cs typeface="Courier New" panose="02070309020205020404" pitchFamily="49" charset="0"/>
              </a:rPr>
              <a:t>Laptop browser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 – Shift + F5 (or) Ctrl + F5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B15EB2-B390-4AF4-BC1F-A1EA05CDE1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826" y="729707"/>
            <a:ext cx="2672452" cy="45243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9E9D7ED-1291-47E1-BEDD-576EC487E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7394" y="729707"/>
            <a:ext cx="2979314" cy="1486719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4F4E8D1E-ED9E-4D7F-B9A6-0C049EFA4EE2}"/>
              </a:ext>
            </a:extLst>
          </p:cNvPr>
          <p:cNvSpPr/>
          <p:nvPr/>
        </p:nvSpPr>
        <p:spPr>
          <a:xfrm>
            <a:off x="687897" y="880844"/>
            <a:ext cx="327171" cy="293615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2"/>
                </a:solidFill>
                <a:latin typeface="Book Antiqua" panose="02040602050305030304" pitchFamily="18" charset="0"/>
              </a:rPr>
              <a:t>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95925EE-3017-41F1-8CC8-ED2980C86892}"/>
              </a:ext>
            </a:extLst>
          </p:cNvPr>
          <p:cNvSpPr/>
          <p:nvPr/>
        </p:nvSpPr>
        <p:spPr>
          <a:xfrm>
            <a:off x="4210460" y="1100356"/>
            <a:ext cx="327171" cy="293615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2"/>
                </a:solidFill>
                <a:latin typeface="Book Antiqua" panose="02040602050305030304" pitchFamily="18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0337585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296</Words>
  <Application>Microsoft Office PowerPoint</Application>
  <PresentationFormat>Widescreen</PresentationFormat>
  <Paragraphs>66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Abadi</vt:lpstr>
      <vt:lpstr>Aharoni</vt:lpstr>
      <vt:lpstr>Amasis MT Pro Medium</vt:lpstr>
      <vt:lpstr>Arial</vt:lpstr>
      <vt:lpstr>Arial Black</vt:lpstr>
      <vt:lpstr>Book Antiqua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Udhay Kumar</dc:creator>
  <cp:lastModifiedBy>Udhay Kumar</cp:lastModifiedBy>
  <cp:revision>77</cp:revision>
  <dcterms:created xsi:type="dcterms:W3CDTF">2021-05-15T15:06:14Z</dcterms:created>
  <dcterms:modified xsi:type="dcterms:W3CDTF">2021-09-28T05:11:25Z</dcterms:modified>
</cp:coreProperties>
</file>

<file path=docProps/thumbnail.jpeg>
</file>